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3"/>
    <p:sldId id="258" r:id="rId4"/>
    <p:sldId id="259" r:id="rId5"/>
    <p:sldId id="256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6117" y="2981591"/>
            <a:ext cx="10779766" cy="38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9175" y="3267075"/>
            <a:ext cx="5461000" cy="4248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spc="-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COURSE OVERVIEW</a:t>
            </a:r>
            <a:endParaRPr lang="en-US" sz="2700" spc="-60" dirty="0">
              <a:solidFill>
                <a:srgbClr val="171717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0125" y="2001838"/>
            <a:ext cx="10485755" cy="701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Apache Kafka</a:t>
            </a:r>
            <a:endParaRPr sz="4500" dirty="0">
              <a:solidFill>
                <a:srgbClr val="171717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146175" y="723265"/>
          <a:ext cx="9620250" cy="541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34650" imgH="5924550" progId="Paint.Picture">
                  <p:embed/>
                </p:oleObj>
              </mc:Choice>
              <mc:Fallback>
                <p:oleObj name="" r:id="rId1" imgW="10534650" imgH="59245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6175" y="723265"/>
                        <a:ext cx="9620250" cy="5410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342390" y="901700"/>
          <a:ext cx="9507220" cy="5325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610850" imgH="5943600" progId="Paint.Picture">
                  <p:embed/>
                </p:oleObj>
              </mc:Choice>
              <mc:Fallback>
                <p:oleObj name="" r:id="rId1" imgW="10610850" imgH="59436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2390" y="901700"/>
                        <a:ext cx="9507220" cy="5325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1186815" y="788035"/>
          <a:ext cx="9819005" cy="576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839200" imgH="5248275" progId="Paint.Picture">
                  <p:embed/>
                </p:oleObj>
              </mc:Choice>
              <mc:Fallback>
                <p:oleObj name="" r:id="rId1" imgW="8839200" imgH="5248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6815" y="788035"/>
                        <a:ext cx="9819005" cy="5767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628650" y="522605"/>
          <a:ext cx="10934065" cy="581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963150" imgH="5295900" progId="Paint.Picture">
                  <p:embed/>
                </p:oleObj>
              </mc:Choice>
              <mc:Fallback>
                <p:oleObj name="" r:id="rId1" imgW="9963150" imgH="52959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650" y="522605"/>
                        <a:ext cx="10934065" cy="581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3" name="Content Placeholder 2"/>
          <p:cNvGraphicFramePr>
            <a:graphicFrameLocks noChangeAspect="1"/>
          </p:cNvGraphicFramePr>
          <p:nvPr>
            <p:ph idx="1"/>
          </p:nvPr>
        </p:nvGraphicFramePr>
        <p:xfrm>
          <a:off x="1101725" y="480695"/>
          <a:ext cx="10252075" cy="569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267950" imgH="5705475" progId="Paint.Picture">
                  <p:embed/>
                </p:oleObj>
              </mc:Choice>
              <mc:Fallback>
                <p:oleObj name="" r:id="rId1" imgW="10267950" imgH="57054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1725" y="480695"/>
                        <a:ext cx="10252075" cy="569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070610" y="745490"/>
          <a:ext cx="9874885" cy="5367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15600" imgH="5715000" progId="Paint.Picture">
                  <p:embed/>
                </p:oleObj>
              </mc:Choice>
              <mc:Fallback>
                <p:oleObj name="" r:id="rId1" imgW="10515600" imgH="5715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0610" y="745490"/>
                        <a:ext cx="9874885" cy="5367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990" y="781050"/>
            <a:ext cx="10671810" cy="5295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WPS Presentation</Application>
  <PresentationFormat>Widescreen</PresentationFormat>
  <Paragraphs>20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Verdana</vt:lpstr>
      <vt:lpstr>Calibri</vt:lpstr>
      <vt:lpstr>Microsoft YaHei</vt:lpstr>
      <vt:lpstr>Arial Unicode MS</vt:lpstr>
      <vt:lpstr>Calibri Light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Building Applications Using  Spring JDBC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REST: Getting Started</dc:title>
  <dc:creator/>
  <cp:lastModifiedBy>Steve Sam</cp:lastModifiedBy>
  <cp:revision>8</cp:revision>
  <dcterms:created xsi:type="dcterms:W3CDTF">2022-01-04T16:09:00Z</dcterms:created>
  <dcterms:modified xsi:type="dcterms:W3CDTF">2022-10-22T17:17:44Z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70A1F4A8B92C402F9B8FF5FABB5FE9E1</vt:lpwstr>
  </property>
  <property fmtid="{D5CDD505-2E9C-101B-9397-08002B2CF9AE}" pid="3" name="KSOProductBuildVer">
    <vt:lpwstr>1033-11.2.0.11341</vt:lpwstr>
  </property>
</Properties>
</file>